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Open Sans Bold" charset="1" panose="020B0806030504020204"/>
      <p:regular r:id="rId9"/>
    </p:embeddedFont>
    <p:embeddedFont>
      <p:font typeface="Futura PT" charset="1" panose="020B0902020204020203"/>
      <p:regular r:id="rId10"/>
    </p:embeddedFont>
    <p:embeddedFont>
      <p:font typeface="Poppins Medium" charset="1" panose="00000600000000000000"/>
      <p:regular r:id="rId11"/>
    </p:embeddedFont>
    <p:embeddedFont>
      <p:font typeface="Poppins Medium Bold" charset="1" panose="00000700000000000000"/>
      <p:regular r:id="rId12"/>
    </p:embeddedFont>
    <p:embeddedFont>
      <p:font typeface="Poppins" charset="1" panose="000005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7998" y="1559218"/>
            <a:ext cx="9384968" cy="5161742"/>
            <a:chOff x="0" y="0"/>
            <a:chExt cx="3363361" cy="18498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63361" cy="1849852"/>
            </a:xfrm>
            <a:custGeom>
              <a:avLst/>
              <a:gdLst/>
              <a:ahLst/>
              <a:cxnLst/>
              <a:rect r="r" b="b" t="t" l="l"/>
              <a:pathLst>
                <a:path h="1849852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849852"/>
                  </a:lnTo>
                  <a:lnTo>
                    <a:pt x="0" y="1849852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363361" cy="1868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333932" y="4294568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Intégrer votre visuel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108" t="-274116" r="-193122" b="-271034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xxxxxxxxxx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2709" r="-183653" b="-147309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XXXXXXXXXXXXXXXXXXXXXXXXX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xxxxxxxxxxxxxxxxxxxxxxxxxxxxxxxxxxxxxxxxxxxxxxxxxxxxxxxxxxxxxxxxxxxxxxxxxxxxxxxxxxxxxxxxxxxxxxxxxxxxxxxxxxx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3855" y="1538350"/>
            <a:ext cx="7883855" cy="5195303"/>
          </a:xfrm>
          <a:custGeom>
            <a:avLst/>
            <a:gdLst/>
            <a:ahLst/>
            <a:cxnLst/>
            <a:rect r="r" b="b" t="t" l="l"/>
            <a:pathLst>
              <a:path h="5195303" w="7883855">
                <a:moveTo>
                  <a:pt x="0" y="0"/>
                </a:moveTo>
                <a:lnTo>
                  <a:pt x="7883855" y="0"/>
                </a:lnTo>
                <a:lnTo>
                  <a:pt x="7883855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906" r="0" b="-69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545" y="584251"/>
            <a:ext cx="2123899" cy="631777"/>
          </a:xfrm>
          <a:custGeom>
            <a:avLst/>
            <a:gdLst/>
            <a:ahLst/>
            <a:cxnLst/>
            <a:rect r="r" b="b" t="t" l="l"/>
            <a:pathLst>
              <a:path h="631777" w="2123899">
                <a:moveTo>
                  <a:pt x="0" y="0"/>
                </a:moveTo>
                <a:lnTo>
                  <a:pt x="2123898" y="0"/>
                </a:lnTo>
                <a:lnTo>
                  <a:pt x="2123898" y="631777"/>
                </a:lnTo>
                <a:lnTo>
                  <a:pt x="0" y="6317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782" t="-36165" r="-11270" b="-41887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Du 2 au 6 juin 2024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78383" y="8431340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3" y="0"/>
                </a:lnTo>
                <a:lnTo>
                  <a:pt x="6927033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“PRÉVENTION TMS”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Découvrez un jeu captivant où vous incarnerez une équipe chargée de dévoiler les mystères liés aux TMS.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3855" y="1538350"/>
            <a:ext cx="7883855" cy="5195303"/>
          </a:xfrm>
          <a:custGeom>
            <a:avLst/>
            <a:gdLst/>
            <a:ahLst/>
            <a:cxnLst/>
            <a:rect r="r" b="b" t="t" l="l"/>
            <a:pathLst>
              <a:path h="5195303" w="7883855">
                <a:moveTo>
                  <a:pt x="0" y="0"/>
                </a:moveTo>
                <a:lnTo>
                  <a:pt x="7883855" y="0"/>
                </a:lnTo>
                <a:lnTo>
                  <a:pt x="7883855" y="5195303"/>
                </a:lnTo>
                <a:lnTo>
                  <a:pt x="0" y="51953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906" r="0" b="-69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27441" y="6498780"/>
            <a:ext cx="2728343" cy="488880"/>
          </a:xfrm>
          <a:custGeom>
            <a:avLst/>
            <a:gdLst/>
            <a:ahLst/>
            <a:cxnLst/>
            <a:rect r="r" b="b" t="t" l="l"/>
            <a:pathLst>
              <a:path h="488880" w="2728343">
                <a:moveTo>
                  <a:pt x="0" y="0"/>
                </a:moveTo>
                <a:lnTo>
                  <a:pt x="2728343" y="0"/>
                </a:lnTo>
                <a:lnTo>
                  <a:pt x="2728343" y="488880"/>
                </a:lnTo>
                <a:lnTo>
                  <a:pt x="0" y="48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08" t="-274116" r="-193122" b="-271034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32566" y="7764603"/>
            <a:ext cx="4539578" cy="213615"/>
            <a:chOff x="0" y="0"/>
            <a:chExt cx="1112586" cy="5235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12586" cy="52354"/>
            </a:xfrm>
            <a:custGeom>
              <a:avLst/>
              <a:gdLst/>
              <a:ahLst/>
              <a:cxnLst/>
              <a:rect r="r" b="b" t="t" l="l"/>
              <a:pathLst>
                <a:path h="52354" w="1112586">
                  <a:moveTo>
                    <a:pt x="0" y="0"/>
                  </a:moveTo>
                  <a:lnTo>
                    <a:pt x="1112586" y="0"/>
                  </a:lnTo>
                  <a:lnTo>
                    <a:pt x="1112586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12586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0" y="7330560"/>
            <a:ext cx="7560000" cy="70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77"/>
              </a:lnSpc>
            </a:pPr>
            <a:r>
              <a:rPr lang="en-US" sz="4766">
                <a:solidFill>
                  <a:srgbClr val="000000"/>
                </a:solidFill>
                <a:latin typeface="Futura PT"/>
              </a:rPr>
              <a:t>Box Prévention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523277" y="6539020"/>
            <a:ext cx="2526148" cy="35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9"/>
              </a:lnSpc>
            </a:pPr>
            <a:r>
              <a:rPr lang="en-US" sz="1970">
                <a:solidFill>
                  <a:srgbClr val="FFFFFF"/>
                </a:solidFill>
                <a:latin typeface="Poppins Medium"/>
              </a:rPr>
              <a:t>xxxxxxxxxxxxxxxxx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316483" y="8356212"/>
            <a:ext cx="6927034" cy="1686343"/>
          </a:xfrm>
          <a:custGeom>
            <a:avLst/>
            <a:gdLst/>
            <a:ahLst/>
            <a:cxnLst/>
            <a:rect r="r" b="b" t="t" l="l"/>
            <a:pathLst>
              <a:path h="1686343" w="6927034">
                <a:moveTo>
                  <a:pt x="0" y="0"/>
                </a:moveTo>
                <a:lnTo>
                  <a:pt x="6927034" y="0"/>
                </a:lnTo>
                <a:lnTo>
                  <a:pt x="6927034" y="1686342"/>
                </a:lnTo>
                <a:lnTo>
                  <a:pt x="0" y="16863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709" r="-183653" b="-147309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903407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0" y="859006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>
                <a:solidFill>
                  <a:srgbClr val="FFFFFF"/>
                </a:solidFill>
                <a:latin typeface="Poppins Medium Bold"/>
              </a:rPr>
              <a:t>THÉMATIQUE “PRÉVENTION TMS”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924593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</a:rPr>
              <a:t>Découvrez un jeu captivant où vous incarnerez une équipe chargée de dévoiler les mystères liés aux TMS.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988F86E229F140856C9580135A1E6A" ma:contentTypeVersion="17" ma:contentTypeDescription="Crée un document." ma:contentTypeScope="" ma:versionID="841cc34b7a6e2e2e1f21a123fe68985a">
  <xsd:schema xmlns:xsd="http://www.w3.org/2001/XMLSchema" xmlns:xs="http://www.w3.org/2001/XMLSchema" xmlns:p="http://schemas.microsoft.com/office/2006/metadata/properties" xmlns:ns2="f8a04bce-3b82-4612-960a-38011458c649" xmlns:ns3="70bc0e30-6bfd-4431-8a3d-0e1ec2267f6c" targetNamespace="http://schemas.microsoft.com/office/2006/metadata/properties" ma:root="true" ma:fieldsID="32bc79016c1c18976008059af0fb8cae" ns2:_="" ns3:_="">
    <xsd:import namespace="f8a04bce-3b82-4612-960a-38011458c649"/>
    <xsd:import namespace="70bc0e30-6bfd-4431-8a3d-0e1ec2267f6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4bce-3b82-4612-960a-38011458c64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0ea9ae15-29d0-4abf-bc35-e662018d59e0}" ma:internalName="TaxCatchAll" ma:showField="CatchAllData" ma:web="f8a04bce-3b82-4612-960a-38011458c6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bc0e30-6bfd-4431-8a3d-0e1ec2267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a13f0820-525c-45e4-bf98-819ea9567e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D449D0-354D-4CED-99EF-BF0F298851D1}"/>
</file>

<file path=customXml/itemProps2.xml><?xml version="1.0" encoding="utf-8"?>
<ds:datastoreItem xmlns:ds="http://schemas.openxmlformats.org/officeDocument/2006/customXml" ds:itemID="{8BB2A98E-4487-4198-8589-64F6485C44C8}"/>
</file>

<file path=customXml/itemProps3.xml><?xml version="1.0" encoding="utf-8"?>
<ds:datastoreItem xmlns:ds="http://schemas.openxmlformats.org/officeDocument/2006/customXml" ds:itemID="{E0F62EB8-29E0-41E1-A986-B9340D8A44B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DAGHLVKZfIk</dc:identifier>
  <dcterms:modified xsi:type="dcterms:W3CDTF">2011-08-01T06:04:30Z</dcterms:modified>
  <cp:revision>1</cp:revision>
  <dc:title>Affiche BP (version finale) </dc:title>
</cp:coreProperties>
</file>